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83" r:id="rId18"/>
    <p:sldId id="280" r:id="rId19"/>
    <p:sldId id="279" r:id="rId20"/>
    <p:sldId id="275" r:id="rId21"/>
    <p:sldId id="278" r:id="rId22"/>
    <p:sldId id="277" r:id="rId23"/>
    <p:sldId id="276" r:id="rId24"/>
    <p:sldId id="274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92D"/>
    <a:srgbClr val="B9E5F3"/>
    <a:srgbClr val="969696"/>
    <a:srgbClr val="99CCFF"/>
    <a:srgbClr val="6699FF"/>
    <a:srgbClr val="FFCC00"/>
    <a:srgbClr val="5EC4E8"/>
    <a:srgbClr val="ABE1F3"/>
    <a:srgbClr val="5F8489"/>
    <a:srgbClr val="AB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6" autoAdjust="0"/>
    <p:restoredTop sz="93086" autoAdjust="0"/>
  </p:normalViewPr>
  <p:slideViewPr>
    <p:cSldViewPr snapToGrid="0">
      <p:cViewPr varScale="1">
        <p:scale>
          <a:sx n="106" d="100"/>
          <a:sy n="106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/>
              <a:t>   </a:t>
            </a:r>
            <a:r>
              <a:rPr lang="en-US" altLang="zh-TW" sz="8000" dirty="0">
                <a:latin typeface="Ink Free" panose="03080402000500000000" pitchFamily="66" charset="0"/>
              </a:rPr>
              <a:t>My Journal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應耀德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Fiji</a:t>
            </a: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首頁灰階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誠實、開放的表現形式、及一個中立，但又具親和力的外觀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模擬在日記本上撰寫的字體，我們選擇有手寫感覺的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度假的感覺，又代表著清澈無汙染的海洋，讓人彷彿也身在海洋中觀看海底生物</a:t>
            </a: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96" y="2028768"/>
            <a:ext cx="83072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</a:t>
            </a:r>
          </a:p>
          <a:p>
            <a:pPr lvl="1"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新增群組書籤索引頁面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文章總覽：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新增文章群組書籤功能，可用於標記重要特定日記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文章編輯：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新增物件拖弋功能（類似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，不侷限於特定撰寫格式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470570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97475"/>
            <a:ext cx="75133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後臺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文章可修改、新增、刪除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建立登入系統，讓撰寫者的內容不會被觀看者所更改。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加入一些動畫按鈕，讓畫面呈現地更加有趣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03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首頁字體跟日記字體缺乏連貫性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紀錄在旅途中或是遊學中發生的各種趣事或是學習到的經驗，並搭配旅途中的圖片，讓日記畫面更加有趣</a:t>
            </a: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br>
              <a:rPr lang="en-US" altLang="zh-TW" sz="540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b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b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1678886" y="1460937"/>
            <a:ext cx="3714638" cy="4917297"/>
            <a:chOff x="1678886" y="1460937"/>
            <a:chExt cx="3714638" cy="491729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17"/>
            <a:stretch/>
          </p:blipFill>
          <p:spPr>
            <a:xfrm>
              <a:off x="1684695" y="1460937"/>
              <a:ext cx="3708829" cy="25370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3"/>
            <a:stretch/>
          </p:blipFill>
          <p:spPr>
            <a:xfrm>
              <a:off x="1678886" y="3998020"/>
              <a:ext cx="3708829" cy="238021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91862" y="229090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84242" y="4296399"/>
              <a:ext cx="3163614" cy="1774041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94135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83480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806020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89558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40575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40574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913897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43496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77278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6101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6101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52930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58306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89433D7-F4C8-4A4F-9D88-5F36308FB14D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29FFF1F-2CFB-4CE5-8257-9F431B28812E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>
                <a:ea typeface="標楷體" panose="03000509000000000000" pitchFamily="65" charset="-120"/>
              </a:rPr>
              <a:t>RWD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設計上，針對手機平板，我們採用橫向提示，告知使用者應將手機打橫向來觀看。</a:t>
            </a: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+mn-lt"/>
                <a:ea typeface="標楷體" panose="03000509000000000000" pitchFamily="65" charset="-120"/>
              </a:rPr>
              <a:t>後臺方面</a:t>
            </a: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將日記的內容存到後台，這樣可以易於管理，並且避免載入的時間過慢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，只把必要的檔案抓下來。</a:t>
            </a: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67667"/>
          <a:stretch/>
        </p:blipFill>
        <p:spPr bwMode="auto">
          <a:xfrm>
            <a:off x="233681" y="2542138"/>
            <a:ext cx="54907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3" b="98465" l="1148" r="99662">
                        <a14:foregroundMark x1="42471" y1="33553" x2="42471" y2="33553"/>
                        <a14:foregroundMark x1="77110" y1="31360" x2="77110" y2="31360"/>
                        <a14:foregroundMark x1="84943" y1="35307" x2="84943" y2="35307"/>
                        <a14:foregroundMark x1="58069" y1="50219" x2="58069" y2="50219"/>
                        <a14:foregroundMark x1="56989" y1="76974" x2="56989" y2="76974"/>
                        <a14:foregroundMark x1="48683" y1="68640" x2="48683" y2="68640"/>
                        <a14:foregroundMark x1="71168" y1="58114" x2="72248" y2="56798"/>
                        <a14:foregroundMark x1="74274" y1="50219" x2="74274" y2="50219"/>
                        <a14:foregroundMark x1="92640" y1="41447" x2="92640" y2="41447"/>
                        <a14:foregroundMark x1="83322" y1="51535" x2="83322" y2="5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44"/>
          <a:stretch/>
        </p:blipFill>
        <p:spPr>
          <a:xfrm>
            <a:off x="548320" y="3074469"/>
            <a:ext cx="5176060" cy="13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 been a travel blogger for nine years.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寫專屬於自己的不公開日記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Nikon D5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SonyDSC-RX1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>
                <a:ea typeface="標楷體" panose="03000509000000000000" pitchFamily="65" charset="-120"/>
              </a:rPr>
              <a:t>IG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>
                <a:ea typeface="標楷體" panose="03000509000000000000" pitchFamily="65" charset="-120"/>
              </a:rPr>
              <a:t>FB</a:t>
            </a:r>
            <a:r>
              <a:rPr lang="zh-TW" altLang="en-US" sz="2200" dirty="0">
                <a:ea typeface="PMingLiU" panose="02020500000000000000" pitchFamily="18" charset="-120"/>
              </a:rPr>
              <a:t> 、</a:t>
            </a:r>
            <a:r>
              <a:rPr lang="en-US" altLang="zh-TW" sz="2200" dirty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去無人島待半年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電腦修圖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549</TotalTime>
  <Words>1130</Words>
  <Application>Microsoft Office PowerPoint</Application>
  <PresentationFormat>寬螢幕</PresentationFormat>
  <Paragraphs>182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ArialMT</vt:lpstr>
      <vt:lpstr>PMingLiU</vt:lpstr>
      <vt:lpstr>標楷體</vt:lpstr>
      <vt:lpstr>Arial</vt:lpstr>
      <vt:lpstr>Calibri</vt:lpstr>
      <vt:lpstr>Calibri Light</vt:lpstr>
      <vt:lpstr>Ink Free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耀德 應</cp:lastModifiedBy>
  <cp:revision>94</cp:revision>
  <dcterms:created xsi:type="dcterms:W3CDTF">2020-04-29T17:34:24Z</dcterms:created>
  <dcterms:modified xsi:type="dcterms:W3CDTF">2020-06-18T03:10:19Z</dcterms:modified>
</cp:coreProperties>
</file>